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68" r:id="rId4"/>
    <p:sldId id="269" r:id="rId5"/>
    <p:sldId id="270" r:id="rId6"/>
    <p:sldId id="271" r:id="rId7"/>
    <p:sldId id="258" r:id="rId8"/>
    <p:sldId id="273" r:id="rId9"/>
    <p:sldId id="277" r:id="rId10"/>
    <p:sldId id="278" r:id="rId11"/>
    <p:sldId id="27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44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54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0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3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96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4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71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4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4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0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9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5E8E-8BA3-4CCF-BCB5-AE38446A73ED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A1E7-DD7B-4E0F-9943-BDD7614709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03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44600" y="1333500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 smtClean="0"/>
              <a:t>Création de compte « Méthode </a:t>
            </a:r>
            <a:r>
              <a:rPr lang="fr-FR" sz="3200" b="1" u="sng" dirty="0" err="1" smtClean="0"/>
              <a:t>FranceConnect</a:t>
            </a:r>
            <a:r>
              <a:rPr lang="fr-FR" sz="3200" b="1" u="sng" dirty="0" smtClean="0"/>
              <a:t> »</a:t>
            </a: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2052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44600" y="1282700"/>
            <a:ext cx="6231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smtClean="0"/>
              <a:t>Page LSU inaccessible pour l’instant</a:t>
            </a: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3398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6543"/>
            <a:ext cx="12192000" cy="51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435"/>
            <a:ext cx="12192000" cy="57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4" y="24384"/>
            <a:ext cx="8810117" cy="677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2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337" y="471069"/>
            <a:ext cx="11950093" cy="600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2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9874" y="72986"/>
            <a:ext cx="11228143" cy="67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2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" y="890016"/>
            <a:ext cx="12059699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27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0890"/>
            <a:ext cx="12192000" cy="54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0" y="797497"/>
            <a:ext cx="12170700" cy="52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" y="608646"/>
            <a:ext cx="12191937" cy="56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</Words>
  <Application>Microsoft Office PowerPoint</Application>
  <PresentationFormat>Grand écran</PresentationFormat>
  <Paragraphs>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l'Académie de Nancy-Metz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pbordier</dc:creator>
  <cp:lastModifiedBy>nbenigni</cp:lastModifiedBy>
  <cp:revision>20</cp:revision>
  <dcterms:created xsi:type="dcterms:W3CDTF">2019-01-09T08:37:09Z</dcterms:created>
  <dcterms:modified xsi:type="dcterms:W3CDTF">2019-01-10T16:56:00Z</dcterms:modified>
</cp:coreProperties>
</file>